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73" r:id="rId8"/>
    <p:sldId id="274" r:id="rId9"/>
    <p:sldId id="268" r:id="rId10"/>
    <p:sldId id="269" r:id="rId11"/>
    <p:sldId id="270" r:id="rId12"/>
    <p:sldId id="272" r:id="rId13"/>
    <p:sldId id="262" r:id="rId14"/>
    <p:sldId id="264" r:id="rId15"/>
    <p:sldId id="263" r:id="rId16"/>
    <p:sldId id="26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662729-BA92-4EB2-BA6D-5921B7A53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1568D-776C-4DC8-B78A-877EFED59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A0B32-6CBB-4823-8847-A04FDBDA6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3541BAB-39DD-4AEE-9538-6B5B0139E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9CBFD3-12F1-4975-85A9-C98D6401A8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A837D6-A9B3-4F63-ABAE-5F15D4AB79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B59A-D7D7-48A9-8018-A2DF7BDB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E27C-CFC6-4A0F-8DB9-3A22B1CEED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89EE3-6CCF-4F12-8B18-E34DD44A37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44043-8056-446C-B73D-8F6DDD4BAA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232A0-C72D-4CCB-8285-3D0BFF42AA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44B0D5-19E5-472C-A73B-5AB1D7E3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589704-17C7-41E7-98D0-820A8958CF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7C1A30F-8FCA-454C-8C64-E638FA08F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0" y="1828800"/>
            <a:ext cx="6400800" cy="1752600"/>
          </a:xfrm>
        </p:spPr>
        <p:txBody>
          <a:bodyPr/>
          <a:lstStyle/>
          <a:p>
            <a:r>
              <a:rPr lang="en-US" dirty="0" smtClean="0"/>
              <a:t>Just FACS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r>
              <a:rPr lang="en-US" sz="6000" dirty="0"/>
              <a:t>Shopping on a Budget</a:t>
            </a:r>
          </a:p>
        </p:txBody>
      </p:sp>
      <p:pic>
        <p:nvPicPr>
          <p:cNvPr id="2052" name="Picture 4" descr="j02309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5646198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5" name="Picture 13" descr="off brand cerea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143000"/>
            <a:ext cx="7924800" cy="5570538"/>
          </a:xfrm>
          <a:noFill/>
          <a:ln/>
        </p:spPr>
      </p:pic>
      <p:sp>
        <p:nvSpPr>
          <p:cNvPr id="286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993775"/>
          </a:xfrm>
        </p:spPr>
        <p:txBody>
          <a:bodyPr/>
          <a:lstStyle/>
          <a:p>
            <a:pPr algn="ctr"/>
            <a:r>
              <a:rPr lang="en-US"/>
              <a:t>Which is Which?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868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ready to ea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914400"/>
            <a:ext cx="6629400" cy="5673461"/>
          </a:xfrm>
          <a:noFill/>
          <a:ln/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5365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/>
              <a:t>Which is Which?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The Taste Test:  Name Brand vs. Off Brand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64008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Try each type of cola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Describe the taste of the first cola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sweet, strong, weak, look, etc.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Describe the taste of the second cola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This is to be written down on paper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Submit your answer for which is the brand name and which is the off brand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38916" name="Picture 4" descr="MPj0422291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400800" y="1295400"/>
            <a:ext cx="1981200" cy="1981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Grocery Shopping Tips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7818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Clean out the fridge before shopping and do a basic inventory of existing food.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Make meal plans and a grocery list based on the plans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Create a grocery master list. 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The list should contain food items commonly purchased and should be arranged in a format. (Sections in the grocery store, types of food, etc.)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Remember to stay disciplined and follow the list and do not impulse shopping.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Remember:  Do not go to the grocery store hungry!</a:t>
            </a:r>
          </a:p>
        </p:txBody>
      </p:sp>
      <p:pic>
        <p:nvPicPr>
          <p:cNvPr id="17412" name="Picture 4" descr="j02159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53200" y="304800"/>
            <a:ext cx="2365933" cy="2514600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Shopping Tips (Cont.)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715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Only use coupons for normally purchased items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Don’t buy it just because you have a coupon for it.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Check comparable brands to make sure you get the best buy.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Buy meat in family packages and freeze in smaller “meal” size packages.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Avoid trips to the corner store.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Due to volume discounts, larger stores are generally cheaper than smaller ones.</a:t>
            </a:r>
          </a:p>
        </p:txBody>
      </p:sp>
      <p:pic>
        <p:nvPicPr>
          <p:cNvPr id="19460" name="Picture 4" descr="j02404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98318" y="3886200"/>
            <a:ext cx="3683720" cy="2747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More Grocery Shopping Tips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0772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Shop alone!  Helpers will only add items to your shopping cart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Produce, bakery, and meat departments are great resources.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Sometimes you can catch specials on day old items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Look at higher and lower shelf items for bargains.  Most expensive brands are always eye level.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Buy in season fresh fruits and vegetables.  They will be less expensive and are better quality.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Check store entrances, newspaper, and flyers for coupons.</a:t>
            </a:r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  <p:pic>
        <p:nvPicPr>
          <p:cNvPr id="18436" name="Picture 4" descr="j023777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3600" y="4224337"/>
            <a:ext cx="2841625" cy="26336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 Shopping…..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5438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Department stores like Wal-Mart and K-mart can be considerably cheaper for paper products, laundry detergent, and soft drinks.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Do one bulk-shopping trip for a month for staple foods.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Stock up on sale products on the list (canned fruit, veggies, frozen juice, and pasta products)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Shop for bread products at bakery outlets.</a:t>
            </a:r>
          </a:p>
        </p:txBody>
      </p:sp>
      <p:pic>
        <p:nvPicPr>
          <p:cNvPr id="20484" name="Picture 4" descr="MCj0424210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29400" y="4267199"/>
            <a:ext cx="2133600" cy="228800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52578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People waste food everyday in the lunchroom, restaurants, and even at home.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We are only 6% of the world’s population, yet we </a:t>
            </a:r>
            <a:r>
              <a:rPr lang="en-US" sz="2400" dirty="0" smtClean="0"/>
              <a:t>consume 40% </a:t>
            </a:r>
            <a:r>
              <a:rPr lang="en-US" sz="2400" dirty="0"/>
              <a:t>of the world’s resources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This is more than what we need, especially when we have people who are poor and hungry.</a:t>
            </a:r>
          </a:p>
        </p:txBody>
      </p:sp>
      <p:pic>
        <p:nvPicPr>
          <p:cNvPr id="6148" name="Picture 4" descr="j01861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524000"/>
            <a:ext cx="2636745" cy="3350514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001000" cy="1462088"/>
          </a:xfrm>
        </p:spPr>
        <p:txBody>
          <a:bodyPr/>
          <a:lstStyle/>
          <a:p>
            <a:r>
              <a:rPr lang="en-US" dirty="0"/>
              <a:t>Can We Afford </a:t>
            </a:r>
            <a:r>
              <a:rPr lang="en-US" dirty="0" smtClean="0"/>
              <a:t>It?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60198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Food is one of the largest expenditures in an individuals spending plan.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Majority of high school students are unaware of the amount of money spent on groceries on a weekly basis.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Many individuals both young and old, lack the skills needed to stock a kitchen with economic food items which can be effectively used to create several meals.</a:t>
            </a:r>
          </a:p>
        </p:txBody>
      </p:sp>
      <p:pic>
        <p:nvPicPr>
          <p:cNvPr id="8196" name="Picture 4" descr="j0283210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19800" y="533400"/>
            <a:ext cx="2466975" cy="241373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Challenge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553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Determining the amount one can spend on groceries depends on the factors relating to one’s income and overall expenses.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Once a budget is set, the task of staying within a specific dollar amount becomes the goal, and the creation of meals for a period of time becomes the challenge</a:t>
            </a:r>
          </a:p>
        </p:txBody>
      </p:sp>
      <p:pic>
        <p:nvPicPr>
          <p:cNvPr id="9220" name="Picture 4" descr="j028320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19800" y="4419600"/>
            <a:ext cx="2624517" cy="2133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Convenience Breaks the Pocket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815340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Time and circumstances has an impact on people’s daily lives.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In today’s society, people become rushed in daily events and chooses to find simpler ways to complete the tasks.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Meal preparation and management are one of the daily tasks that people tend to try to make simpler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Today’s marketplace has introduced the mighty and popular convenience foods.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However  in exchange for time or convenience, consumers may be sacrificing cost, quality and taste.</a:t>
            </a:r>
          </a:p>
        </p:txBody>
      </p:sp>
      <p:pic>
        <p:nvPicPr>
          <p:cNvPr id="25604" name="Picture 4" descr="j03089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4343400"/>
            <a:ext cx="3226251" cy="2133600"/>
          </a:xfrm>
          <a:noFill/>
          <a:ln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convenience food?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81200"/>
            <a:ext cx="5791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There are three types of convenience foods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Semi-convenient (you only have to add a few items to it)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Convenient (you don’t have to add anything, you just slice and bake)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Ready to eat (previously prepared and require no action on the part of the consumer)</a:t>
            </a:r>
          </a:p>
        </p:txBody>
      </p:sp>
      <p:pic>
        <p:nvPicPr>
          <p:cNvPr id="26628" name="Picture 4" descr="j028036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1905000"/>
            <a:ext cx="3009900" cy="2743200"/>
          </a:xfrm>
          <a:noFill/>
          <a:ln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6" grpId="1"/>
      <p:bldP spid="26627" grpId="0" build="p"/>
      <p:bldP spid="26627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Cookie Challenge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4724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Select students are preparing three types of chocolate chip cookies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Made from scratch, semi-home made, ready to eat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On a sheet of paper to be turned in for a grade, you are to do the following: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Describe the taste, look, and consistency of each cookie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Cost analysis of each preparation type (Will be explained by Mrs. Jefferson)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Which cookie in your opinion was the best?</a:t>
            </a:r>
          </a:p>
        </p:txBody>
      </p:sp>
      <p:pic>
        <p:nvPicPr>
          <p:cNvPr id="41988" name="Picture 4" descr="MPj0408843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892477" y="1981200"/>
            <a:ext cx="2592065" cy="3886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Write these questions on your own paper so that we may move on.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When would purchasing an item of convenience be beneficial?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When would making an item from scratch be beneficial?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How hard was it to determine, by sight, which preparation method was used?  Explain.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How hard was it to determine, by taste, which preparation method was used?  Explain.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More Questions???????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50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Store Brand vs. Name Brand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5486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When choosing the type of product, the brand must be taken into consideration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Three brands exist:  generic, store brand, and name brand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Generic contains black and white advertising and are cheaper because they are not advertised.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Store brand are produced and marketed by the store.  They are usually cheaper than name brand and of similar quality.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Name Brand are mass produced, marketed and distributed nationwide.  They are usually more expensive than the other two and are advertised on </a:t>
            </a:r>
            <a:r>
              <a:rPr lang="en-US" sz="1800" dirty="0" err="1"/>
              <a:t>t.v</a:t>
            </a:r>
            <a:r>
              <a:rPr lang="en-US" sz="1800" dirty="0"/>
              <a:t>. regularly.</a:t>
            </a:r>
          </a:p>
        </p:txBody>
      </p:sp>
      <p:pic>
        <p:nvPicPr>
          <p:cNvPr id="27652" name="Picture 4" descr="j007878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4999" y="1905000"/>
            <a:ext cx="2978351" cy="2209800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241</TotalTime>
  <Words>950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Shopping on a Budget</vt:lpstr>
      <vt:lpstr>Background</vt:lpstr>
      <vt:lpstr>Can We Afford It?</vt:lpstr>
      <vt:lpstr>The Challenge</vt:lpstr>
      <vt:lpstr>Convenience Breaks the Pocket</vt:lpstr>
      <vt:lpstr>What is a convenience food?</vt:lpstr>
      <vt:lpstr>The Cookie Challenge</vt:lpstr>
      <vt:lpstr>More Questions???????</vt:lpstr>
      <vt:lpstr>Store Brand vs. Name Brand</vt:lpstr>
      <vt:lpstr>Which is Which?</vt:lpstr>
      <vt:lpstr>Which is Which?</vt:lpstr>
      <vt:lpstr>The Taste Test:  Name Brand vs. Off Brand</vt:lpstr>
      <vt:lpstr>Grocery Shopping Tips</vt:lpstr>
      <vt:lpstr>Shopping Tips (Cont.)</vt:lpstr>
      <vt:lpstr>More Grocery Shopping Tips</vt:lpstr>
      <vt:lpstr>And More Shopping…..</vt:lpstr>
    </vt:vector>
  </TitlesOfParts>
  <Company>MCSD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 on a Budget</dc:title>
  <dc:creator>Spencer High School</dc:creator>
  <cp:lastModifiedBy>Red Deer Public Teacher</cp:lastModifiedBy>
  <cp:revision>8</cp:revision>
  <dcterms:created xsi:type="dcterms:W3CDTF">2007-11-13T12:49:13Z</dcterms:created>
  <dcterms:modified xsi:type="dcterms:W3CDTF">2012-11-30T21:15:00Z</dcterms:modified>
</cp:coreProperties>
</file>